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5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7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0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1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6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3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3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443C8-5560-4570-B7EB-63AA191BC6B3}" type="datetimeFigureOut">
              <a:rPr lang="en-US" smtClean="0"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BD8ED-765E-40AA-9C9C-8B3660F8B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31925"/>
              </p:ext>
            </p:extLst>
          </p:nvPr>
        </p:nvGraphicFramePr>
        <p:xfrm>
          <a:off x="289242" y="2819400"/>
          <a:ext cx="3993516" cy="3143377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Good Samaritan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Luke 10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attacked the traveling man?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Robbers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the priest and Levite do when they saw the man on the side of the road?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Kept on walking and didn’t help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helped the man?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Samaritan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adult should look up the book of  Luke.  Ask the student to find chapter 10. Remind them the chapters are the larger numbers.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10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200" i="1" u="sng" dirty="0" smtClean="0">
                        <a:effectLst/>
                        <a:latin typeface="+mj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 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100" u="sng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Heals a Man Born Blind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John 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eremy\Documents\My Dropbox\Curriculum\Activity Pages\Y1\Y1Q4P2a (1)_Page_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084" r="8064" b="7460"/>
          <a:stretch/>
        </p:blipFill>
        <p:spPr bwMode="auto">
          <a:xfrm rot="10800000">
            <a:off x="4952998" y="762000"/>
            <a:ext cx="3907463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3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130206"/>
              </p:ext>
            </p:extLst>
          </p:nvPr>
        </p:nvGraphicFramePr>
        <p:xfrm>
          <a:off x="289241" y="2667000"/>
          <a:ext cx="3993516" cy="3687191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Last Supper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Matt. 26;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Mark 14; Luke 22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Jesus do for the disciples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He washed their feet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were tow things that were part of the Passover meal that Jesus used to teach a special lesson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The unleavened bread and the fruit of the vine.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does the bread represent?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Jesus‘s body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does the fruit of the vine represent? Jesus’s blood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assist the student in locating the books of Matthew, then Mark, and then Luke.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Prays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Matt. 26, Mark 14; Luke 22; John 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 3, Lesson 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10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Jeremy\Documents\My Dropbox\Curriculum\Activity Pages\Y3\Y3Q3P2a_Page_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5" t="7681" r="6059" b="8584"/>
          <a:stretch/>
        </p:blipFill>
        <p:spPr bwMode="auto">
          <a:xfrm rot="10800000">
            <a:off x="4981573" y="609600"/>
            <a:ext cx="4010025" cy="58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703501"/>
              </p:ext>
            </p:extLst>
          </p:nvPr>
        </p:nvGraphicFramePr>
        <p:xfrm>
          <a:off x="289241" y="3088384"/>
          <a:ext cx="3993516" cy="3301619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Prays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Matt. 26, Mark 14; Luke 22; John 17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many people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were in the crowd? 5,000 men (not including women and children)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 did Jesus use to feed the people? A boy’s lunch of 5 loaves of bread and 2 fish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was this enough to feed a crowd? Jesus made more food from the boy’s lunch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assist the student in locating the books of Matthew, then Mark, Luke, and then John.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Jesus’s Trial and Crucifixion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Matt.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26; Mark 14; Luke 22; John 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11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Jeremy\Documents\My Dropbox\Curriculum\Activity Pages\Y3\Y3Q3P2a_Page_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4" t="9726" r="10107" b="9810"/>
          <a:stretch/>
        </p:blipFill>
        <p:spPr bwMode="auto">
          <a:xfrm rot="10800000">
            <a:off x="4648200" y="496519"/>
            <a:ext cx="4284283" cy="590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19995"/>
              </p:ext>
            </p:extLst>
          </p:nvPr>
        </p:nvGraphicFramePr>
        <p:xfrm>
          <a:off x="289241" y="2819400"/>
          <a:ext cx="3993516" cy="3494405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Jesus’s Trial and Crucifixion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Matt.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26; Mark 14; Luke 22; John 18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betrayed Jesus with a kiss?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Judas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 to the disciples when Jesus was arrested?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They left him.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was the Roman governor that condemned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Jesus to death</a:t>
                      </a: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Pilate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is our perfect sacrifice for sins?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assist the student in locating the books of Matthew, then Mark, Luke, and then John.</a:t>
                      </a:r>
                      <a:endParaRPr lang="en-US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Jesus’s Resurrection/ Appearances to the Apostles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 3,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 12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Jeremy\Documents\My Dropbox\Curriculum\Activity Pages\Y3\Y3Q3P2a_Page_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" t="11277" r="4172" b="6658"/>
          <a:stretch/>
        </p:blipFill>
        <p:spPr bwMode="auto">
          <a:xfrm>
            <a:off x="4524375" y="990600"/>
            <a:ext cx="4484666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3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78337"/>
              </p:ext>
            </p:extLst>
          </p:nvPr>
        </p:nvGraphicFramePr>
        <p:xfrm>
          <a:off x="289240" y="2819400"/>
          <a:ext cx="3993516" cy="2916047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Jesus’s Resurrection/ Appearances to the Apostles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Matt. 27;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Mark 15; Luke 23-24; John 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On what day  did Jesus rise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from the dead?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Sunday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does Jesus’s resurrection mean for Christians?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 can go to Heaven one 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assist the student in locating the books of Matthew, then Mark, Luke, and then John.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Great Commission/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Jesus Ascends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end of the gospels/ Act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 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 3, Lesson 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13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1" y="14478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remy\Documents\My Dropbox\Curriculum\Activity Pages\Y3\Y3Q3P2a_Page_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4" t="14458" r="9762" b="18072"/>
          <a:stretch/>
        </p:blipFill>
        <p:spPr bwMode="auto">
          <a:xfrm rot="10800000">
            <a:off x="4490355" y="685800"/>
            <a:ext cx="4501243" cy="56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968137"/>
              </p:ext>
            </p:extLst>
          </p:nvPr>
        </p:nvGraphicFramePr>
        <p:xfrm>
          <a:off x="289242" y="2971800"/>
          <a:ext cx="3993516" cy="2916047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 Heals a Man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Born Blind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John 9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Jesus put on the blind man’s eyes?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Mud made out of dirt and spit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happened when the man washed the dirt off?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could see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the book of  John.  Ask the student to find chapter 9. Remind them the chapters are the larger numbers.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Good Shepherd and the Lost Sheep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Luke 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en-US" sz="1400" b="1" dirty="0"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Jeremy\Documents\My Dropbox\Curriculum\Activity Pages\Y3\Y3Q3P1a_Page_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t="10598" r="5755" b="7609"/>
          <a:stretch/>
        </p:blipFill>
        <p:spPr bwMode="auto">
          <a:xfrm>
            <a:off x="4495800" y="890319"/>
            <a:ext cx="4472732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7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61666"/>
              </p:ext>
            </p:extLst>
          </p:nvPr>
        </p:nvGraphicFramePr>
        <p:xfrm>
          <a:off x="289241" y="2895600"/>
          <a:ext cx="3993516" cy="3301619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410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Good Shepherd and the Lost Sheep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Luke 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Who is our good shepherd?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many sheep did the shepherd have?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many were lost?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i="1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the shepherd do when the sheep was lost?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left the 99 sheep and looked for the 1 lost sheep. 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the book of  Luke.  Ask the student to find chapter 15. Remind them the chapters are the larger numbers.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100" u="sng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Prodigal Son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Luke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3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Jeremy\Documents\My Dropbox\Curriculum\Activity Pages\Y3\Y3Q3P1a_Page_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10730" r="16860" b="10201"/>
          <a:stretch/>
        </p:blipFill>
        <p:spPr bwMode="auto">
          <a:xfrm>
            <a:off x="4953000" y="624796"/>
            <a:ext cx="3810000" cy="581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92436"/>
              </p:ext>
            </p:extLst>
          </p:nvPr>
        </p:nvGraphicFramePr>
        <p:xfrm>
          <a:off x="289242" y="2484617"/>
          <a:ext cx="3993516" cy="4158996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Prodigal Son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Luke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15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Prodigal –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wasteful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baseline="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Which son wanted his father’s money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younger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Did he make good choices in friends and spending his money?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No. When the money was gone so were his “friends.”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the father do when he saw him coming home?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hugged him, forgave him, and gave him a party to celebrate.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the book of  Luke.  Ask the student to find chapter 15. Remind them the chapters are the larger numbers.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Heals Ten Lepers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Luke 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4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eremy\Documents\My Dropbox\Curriculum\Activity Pages\Y1\Y1Q4P2a (1)_Page_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0" t="13333" r="7255" b="13667"/>
          <a:stretch/>
        </p:blipFill>
        <p:spPr bwMode="auto">
          <a:xfrm rot="10800000">
            <a:off x="4876800" y="890319"/>
            <a:ext cx="4114800" cy="50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0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804216"/>
              </p:ext>
            </p:extLst>
          </p:nvPr>
        </p:nvGraphicFramePr>
        <p:xfrm>
          <a:off x="289242" y="2667000"/>
          <a:ext cx="3993516" cy="3580638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 Heals Ten Lepers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Luke 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Leper – A person with leprosy. Leprosy was a skin disease that could not be cured. </a:t>
                      </a:r>
                      <a:endParaRPr lang="en-US" sz="1100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wrong with the 10 men Jesus met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They had leprosy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Jesus do for the men?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He took away their leprosy.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many of the lepers said thank you?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the book of  Luke.  Ask the student to find chapter 17. Remind them the chapters are the larger numbers.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Jesus Raises Lazarus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John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5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eremy\Documents\My Dropbox\Curriculum\Activity Pages\Y1\Y1Q4P1a (1)_Page_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6390" r="3486" b="6390"/>
          <a:stretch/>
        </p:blipFill>
        <p:spPr bwMode="auto">
          <a:xfrm rot="10800000">
            <a:off x="4610100" y="457200"/>
            <a:ext cx="4324350" cy="591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80671"/>
              </p:ext>
            </p:extLst>
          </p:nvPr>
        </p:nvGraphicFramePr>
        <p:xfrm>
          <a:off x="289242" y="2484617"/>
          <a:ext cx="3993516" cy="3773424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Jesus Raises Lazarus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John 11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Resurrect – to come alive again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long had Lazarus been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dead when Jesus arrived?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Four days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Jesus do when he went to the grave?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cried.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Jesus do for Lazarus?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He brought him back to life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the book of  John.  Ask the student to find chapter 11. Remind them the chapters are the larger numbers.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Zacchaeus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Luke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6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Jeremy\Documents\My Dropbox\Curriculum\Activity Pages\Y1\Y1Q4P1a (1)_Page_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" t="13530" r="4274" b="6617"/>
          <a:stretch/>
        </p:blipFill>
        <p:spPr bwMode="auto">
          <a:xfrm>
            <a:off x="4419600" y="1066800"/>
            <a:ext cx="456247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402186"/>
              </p:ext>
            </p:extLst>
          </p:nvPr>
        </p:nvGraphicFramePr>
        <p:xfrm>
          <a:off x="289241" y="2819400"/>
          <a:ext cx="3993516" cy="3494405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Zacchaeus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Luke 19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was Zacchaeus’s job?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Collecting taxes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Why were tax collectors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disliked?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They took more money than they were supposed to and kept it for themselves. 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Zacchaeus tell Jesus he was going to do?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Give away  half of what he had to the poor and 4 times as much as he had taken.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the book of  Luke.  Ask the student to find chapter 19. Remind them the chapters are the larger numbers.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Mary Anoints Jesus/The Triumphal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Entry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John 12:1-15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7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eremy\Documents\My Dropbox\Curriculum\Activity Pages\Y1\Y1Q4P2a (1)_Page_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" t="20335" r="3947" b="9891"/>
          <a:stretch/>
        </p:blipFill>
        <p:spPr bwMode="auto">
          <a:xfrm>
            <a:off x="4436533" y="1295400"/>
            <a:ext cx="470746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7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378541"/>
              </p:ext>
            </p:extLst>
          </p:nvPr>
        </p:nvGraphicFramePr>
        <p:xfrm>
          <a:off x="289242" y="2484617"/>
          <a:ext cx="3993516" cy="3966210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Mary Anoints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Jesus/The Triumphal Entry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John 12:1-15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Words We Learned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Hosanna –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Save now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Mary do to Jesus?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Poured expensive perfume on his head and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feet, then wiped it with her hair</a:t>
                      </a:r>
                      <a:endParaRPr lang="en-US" sz="1100" i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Jesus ride into Jerusalem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A donkey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What did the people do when Jesus entered Jerusalem? 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They laid palm branches on the ground and praised him.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the book of  John.  Ask the student to find chapter 12. Remind them the chapters are the larger numbers.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Widow’s Mite/The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Rich Young Ruler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Mark 12, Luke 21, Matthew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3,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8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Jeremy\Documents\My Dropbox\Curriculum\Activity Pages\Y3\Y3Q3P2a_Page_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6" t="8862" r="7463" b="8675"/>
          <a:stretch/>
        </p:blipFill>
        <p:spPr bwMode="auto">
          <a:xfrm rot="10800000">
            <a:off x="4571997" y="381000"/>
            <a:ext cx="4454235" cy="612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5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93005"/>
              </p:ext>
            </p:extLst>
          </p:nvPr>
        </p:nvGraphicFramePr>
        <p:xfrm>
          <a:off x="289242" y="2843785"/>
          <a:ext cx="3993516" cy="3301619"/>
        </p:xfrm>
        <a:graphic>
          <a:graphicData uri="http://schemas.openxmlformats.org/drawingml/2006/table">
            <a:tbl>
              <a:tblPr firstRow="1" firstCol="1" bandRow="1"/>
              <a:tblGrid>
                <a:gridCol w="967447"/>
                <a:gridCol w="3026069"/>
              </a:tblGrid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Today’s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The Widow’s Mite/The Rich Young Ruler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Mark 12, Luke 21, Matthew 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5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Questions for Review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were the Jews putting their money into the offering?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 be seen by men.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How did the widow give in the right way? 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She gave all she had,  making a real sacrifice.</a:t>
                      </a:r>
                    </a:p>
                    <a:p>
                      <a:pPr marL="228600" marR="0" indent="-2286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arenBoth"/>
                      </a:pP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With</a:t>
                      </a:r>
                      <a:r>
                        <a:rPr lang="en-US" sz="1100" i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what attitude are we to give</a:t>
                      </a:r>
                      <a:r>
                        <a:rPr lang="en-US" sz="1100" i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r>
                        <a:rPr lang="en-US" sz="1100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 cheerful heart and not grudgingly.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Bible Skills to Practice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</a:t>
                      </a:r>
                      <a:r>
                        <a:rPr lang="en-US" sz="11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adult should look up the book of  Luke.  Ask the student to find chapter 21. Remind them the chapters are the larger numbers.</a:t>
                      </a:r>
                      <a:endParaRPr lang="en-US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Memory Work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Luke 19:10 – </a:t>
                      </a:r>
                      <a:r>
                        <a:rPr lang="en-US" sz="1050" b="0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for the Son of Man has come to seek and to save that which was lost. </a:t>
                      </a:r>
                      <a:endParaRPr lang="en-US" sz="1100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 </a:t>
                      </a: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Apostles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Books</a:t>
                      </a:r>
                      <a:r>
                        <a:rPr lang="en-US" sz="1050" u="sng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of the Bible</a:t>
                      </a:r>
                      <a:endParaRPr lang="en-US" sz="1050" u="sng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7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Next Week’s Lesson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The Last Supper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Matt.</a:t>
                      </a:r>
                      <a:r>
                        <a:rPr lang="en-US" sz="11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26; Mark 14; Luke 22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7200" y="228600"/>
            <a:ext cx="365760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Booneville Church of Christ Kindergarten Bible Class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Quarter  3, Lesson</a:t>
            </a:r>
            <a:r>
              <a:rPr kumimoji="0" lang="en-US" alt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itchFamily="66" charset="0"/>
                <a:ea typeface="Calibri" pitchFamily="34" charset="0"/>
                <a:cs typeface="Times New Roman" pitchFamily="18" charset="0"/>
              </a:rPr>
              <a:t>  9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4" descr="http://kilwinningoldparish.co.uk/wp-content/uploads/2016/02/children-reading-bible-41270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371600"/>
            <a:ext cx="14382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Jeremy\Documents\My Dropbox\Curriculum\Activity Pages\Y3\Y3Q3P1a_Page_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3577" r="6465" b="8317"/>
          <a:stretch/>
        </p:blipFill>
        <p:spPr bwMode="auto">
          <a:xfrm>
            <a:off x="4695824" y="1071245"/>
            <a:ext cx="4371976" cy="506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5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20020</TotalTime>
  <Words>1895</Words>
  <Application>Microsoft Office PowerPoint</Application>
  <PresentationFormat>On-screen Show (4:3)</PresentationFormat>
  <Paragraphs>242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Studio Laptop</dc:creator>
  <cp:lastModifiedBy>Studio Laptop</cp:lastModifiedBy>
  <cp:revision>93</cp:revision>
  <cp:lastPrinted>2017-12-02T17:44:43Z</cp:lastPrinted>
  <dcterms:created xsi:type="dcterms:W3CDTF">2017-07-01T15:17:32Z</dcterms:created>
  <dcterms:modified xsi:type="dcterms:W3CDTF">2019-01-29T19:07:33Z</dcterms:modified>
</cp:coreProperties>
</file>