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0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8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3F35-28C3-4FB4-BE3F-3996D970AF33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B773-7DEF-4103-854D-F0D84F4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14947"/>
              </p:ext>
            </p:extLst>
          </p:nvPr>
        </p:nvGraphicFramePr>
        <p:xfrm>
          <a:off x="289242" y="2895600"/>
          <a:ext cx="3993516" cy="3227705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Creation, Days 1-4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-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beginning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do on Day 1?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Made Light, Day and Night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do on Day 2?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Separated the waters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do on Day 3?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Made Land and plants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do on Day 4?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Made the sun, moon, and stars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Creation,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Days 5-7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 and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12641" r="23592" b="10752"/>
          <a:stretch/>
        </p:blipFill>
        <p:spPr bwMode="auto">
          <a:xfrm>
            <a:off x="4876800" y="457200"/>
            <a:ext cx="4038600" cy="61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81645"/>
              </p:ext>
            </p:extLst>
          </p:nvPr>
        </p:nvGraphicFramePr>
        <p:xfrm>
          <a:off x="289242" y="2895600"/>
          <a:ext cx="3993516" cy="294347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Abraham Offers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Isaac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Faith –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belief,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trust, and loyalty to someone such as God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ask Abraham to do?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Sacrifice his son, Isaac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when Abraham went to sacrifice his son?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stopped him.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Abraham sacrifice instead?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ram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Search for Isaac’s Wife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10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7835" r="6158" b="14489"/>
          <a:stretch/>
        </p:blipFill>
        <p:spPr bwMode="auto">
          <a:xfrm rot="10800000">
            <a:off x="4648200" y="1137684"/>
            <a:ext cx="41681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99787"/>
              </p:ext>
            </p:extLst>
          </p:nvPr>
        </p:nvGraphicFramePr>
        <p:xfrm>
          <a:off x="289242" y="2895600"/>
          <a:ext cx="3993516" cy="2508631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Search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Isaac’s Wife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Abraham send his servant to do?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Find a wife for Isaac.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did the servant ask for help?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Isaac’s wife’s name?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Rebekah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Sharing: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Jacob and Esau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11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10653" r="5661" b="10130"/>
          <a:stretch/>
        </p:blipFill>
        <p:spPr bwMode="auto">
          <a:xfrm rot="10800000">
            <a:off x="4820726" y="770179"/>
            <a:ext cx="4186688" cy="53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04708"/>
              </p:ext>
            </p:extLst>
          </p:nvPr>
        </p:nvGraphicFramePr>
        <p:xfrm>
          <a:off x="289242" y="2895600"/>
          <a:ext cx="3993516" cy="303872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Sharing: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Jacob and Esau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Birthright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special privileges given to the first born son. This included a double portion of the inheritance.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were Isaac and Rebekah’s sons?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Esau and Jacob.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had hairy skin?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Esau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liked to cook?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Jacob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son traded his birthright? Why?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Esau, because he was very hungry.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Jacob Deceives His Father/ Jacob’s Dream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27: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12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11754" r="6864" b="5481"/>
          <a:stretch/>
        </p:blipFill>
        <p:spPr bwMode="auto">
          <a:xfrm>
            <a:off x="4648200" y="533400"/>
            <a:ext cx="4114800" cy="52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35777"/>
              </p:ext>
            </p:extLst>
          </p:nvPr>
        </p:nvGraphicFramePr>
        <p:xfrm>
          <a:off x="289242" y="2895600"/>
          <a:ext cx="3993516" cy="3071876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Jacob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Deceives His Father/Jacob’s Dream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27-28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Deceive –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mislead or trick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(1) Who was blind?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Isaac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(2) How did Jacob trick his father?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wore animal hair and Esau’s clothes to make his father think he was Esau.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(3) What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did Jacob do after Esau found out he stole the blessing?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ran away to his Uncle Laban’s.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Marriages to Leah and Rachel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13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21516" r="4426" b="6540"/>
          <a:stretch/>
        </p:blipFill>
        <p:spPr bwMode="auto">
          <a:xfrm>
            <a:off x="4648200" y="1219200"/>
            <a:ext cx="4495800" cy="465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80142"/>
              </p:ext>
            </p:extLst>
          </p:nvPr>
        </p:nvGraphicFramePr>
        <p:xfrm>
          <a:off x="289242" y="2895600"/>
          <a:ext cx="3993516" cy="3227705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Creation, Days 5-7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 and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-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beginning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make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 Day 5?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Birds and water animals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make on Day 6?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Land animals and people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was the first man and woman?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Adam and Eve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God do on Day 7?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rested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1:1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First Sin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 and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0538" r="5716" b="5876"/>
          <a:stretch/>
        </p:blipFill>
        <p:spPr bwMode="auto">
          <a:xfrm>
            <a:off x="4800600" y="990600"/>
            <a:ext cx="4158302" cy="506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47196"/>
              </p:ext>
            </p:extLst>
          </p:nvPr>
        </p:nvGraphicFramePr>
        <p:xfrm>
          <a:off x="289242" y="2895600"/>
          <a:ext cx="3993516" cy="3613277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First Sin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 2and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to disobey God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did Adam and Eve live?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Garden of Eden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which tree were they not supposed to eat?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tree of the knowledge of good and evil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Adam and Eve after they disobeyed?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realized they were naked and had to wear clothes. They had to leave the Garden.  It was harder to grow food. They would eventually die.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First Family/The First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Murder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2-4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23849" r="6337" b="9971"/>
          <a:stretch/>
        </p:blipFill>
        <p:spPr bwMode="auto">
          <a:xfrm>
            <a:off x="4658833" y="1447801"/>
            <a:ext cx="4292191" cy="419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56347"/>
              </p:ext>
            </p:extLst>
          </p:nvPr>
        </p:nvGraphicFramePr>
        <p:xfrm>
          <a:off x="289242" y="2895600"/>
          <a:ext cx="3993516" cy="3613277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First Family/The First Murder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2-4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Altar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 a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place where sacrifices are offered. This would often be built from stones.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are the names of the people in the first family?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Adam (Dad), Eve (Mom), Cain, Abel, and Seth (sons).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Were there more people in the first family?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Yes, but the Bible doesn’t tell us their names.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Cain do to Abel?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killed </a:t>
                      </a:r>
                      <a:r>
                        <a:rPr lang="en-US" sz="1100" i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himl</a:t>
                      </a:r>
                      <a:endParaRPr lang="en-US" sz="1100" i="1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Cain kill Abel?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was upset that God was pleased with Abel’s sacrifice but not his own.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First Ship Builder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6-10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4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12086" r="4339" b="9194"/>
          <a:stretch/>
        </p:blipFill>
        <p:spPr bwMode="auto">
          <a:xfrm>
            <a:off x="4667004" y="1042719"/>
            <a:ext cx="4482636" cy="50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16397"/>
              </p:ext>
            </p:extLst>
          </p:nvPr>
        </p:nvGraphicFramePr>
        <p:xfrm>
          <a:off x="289242" y="2895600"/>
          <a:ext cx="3993516" cy="303491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First Shipbuilder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6-10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Pair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set of two similar things  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built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 ark?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Noah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long did it rain?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days and nights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people were saved on the ark?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 – Noah, his wife, his 3 sons, and their wives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is the rainbow a sign of?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God’s promise to not destroy the earth with water again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First Skyscraper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11:1-9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5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12211" r="12038" b="8776"/>
          <a:stretch/>
        </p:blipFill>
        <p:spPr bwMode="auto">
          <a:xfrm>
            <a:off x="4800600" y="685800"/>
            <a:ext cx="4038600" cy="537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57275"/>
              </p:ext>
            </p:extLst>
          </p:nvPr>
        </p:nvGraphicFramePr>
        <p:xfrm>
          <a:off x="289242" y="2895600"/>
          <a:ext cx="3993516" cy="294347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First Skyscraper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11:1-9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Languages – words used to communicate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instruction of God’s were the builders not obeying?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did not scatter across the Earth.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God stop them from working together?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confused their languages so that they couldn’t understand each other. 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Calls Abram/God’s Promise to Abram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6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11728" r="6337" b="8514"/>
          <a:stretch/>
        </p:blipFill>
        <p:spPr bwMode="auto">
          <a:xfrm>
            <a:off x="4654093" y="914400"/>
            <a:ext cx="4413707" cy="51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86291"/>
              </p:ext>
            </p:extLst>
          </p:nvPr>
        </p:nvGraphicFramePr>
        <p:xfrm>
          <a:off x="289242" y="2895600"/>
          <a:ext cx="3993516" cy="303491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Calls Abram/ God’s Promise to Abram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Descendant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an offspring such as children, grandchildren, great-grandchildren, etc.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were the 3 main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promises God gave to Abram?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would give him many descendants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would give him and his descendants a special land – Canaan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would bless the world through one of his descendants - Jesus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Abram and Lot/ Sodom and Gomorrah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7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8696" r="5968" b="8514"/>
          <a:stretch/>
        </p:blipFill>
        <p:spPr bwMode="auto">
          <a:xfrm rot="10800000">
            <a:off x="4800600" y="507605"/>
            <a:ext cx="4191001" cy="589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101163"/>
              </p:ext>
            </p:extLst>
          </p:nvPr>
        </p:nvGraphicFramePr>
        <p:xfrm>
          <a:off x="289242" y="2895600"/>
          <a:ext cx="3993516" cy="2611374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Abram and Lot/ Sodom and Gomorrah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did Abram and Lot separate?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Their servants were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fighting over the land for the animals.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did Lot move?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Sodom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to Sodom?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God destroyed it with fire from Heaven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Promise of a Son/ A Son is Born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15-21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8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10976" r="5766" b="11949"/>
          <a:stretch/>
        </p:blipFill>
        <p:spPr bwMode="auto">
          <a:xfrm rot="10800000">
            <a:off x="4648200" y="810883"/>
            <a:ext cx="4391394" cy="536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39200" y="2590800"/>
            <a:ext cx="200394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38545"/>
              </p:ext>
            </p:extLst>
          </p:nvPr>
        </p:nvGraphicFramePr>
        <p:xfrm>
          <a:off x="289242" y="2895600"/>
          <a:ext cx="3993516" cy="2508631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Promise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a Son/ A Son is Born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15-21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Sarah do when she heard she would have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son?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 laughed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the name of Abraham and Sarah’s son?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Isaac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does Isaac mean?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Laughter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1:1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Days of Creation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Abraham Offers Isaac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Genesis 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4 Year Old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1, Lesson 9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t="10845" r="8954" b="5016"/>
          <a:stretch/>
        </p:blipFill>
        <p:spPr bwMode="auto">
          <a:xfrm>
            <a:off x="4688457" y="457200"/>
            <a:ext cx="4169389" cy="568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1313</Words>
  <Application>Microsoft Office PowerPoint</Application>
  <PresentationFormat>On-screen Show (4:3)</PresentationFormat>
  <Paragraphs>218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Laptop</dc:creator>
  <cp:lastModifiedBy>Studio Laptop</cp:lastModifiedBy>
  <cp:revision>28</cp:revision>
  <dcterms:created xsi:type="dcterms:W3CDTF">2017-06-29T21:33:20Z</dcterms:created>
  <dcterms:modified xsi:type="dcterms:W3CDTF">2017-07-01T15:51:50Z</dcterms:modified>
</cp:coreProperties>
</file>