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39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1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9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6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9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9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1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520F-430B-43ED-8E3E-1ECB1E2C737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72E2-27F9-4F18-B5CD-E34FADB2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C:\Users\Jeremy\AppData\Local\Microsoft\Windows\INetCache\IE\TNYZ37X6\300px-No_sig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3" y="5096552"/>
            <a:ext cx="1092859" cy="109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Jeremy\AppData\Local\Microsoft\Windows\INetCache\IE\NXF8FRW1\169px-Heart_corazón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584200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xplosion 1 5"/>
          <p:cNvSpPr/>
          <p:nvPr/>
        </p:nvSpPr>
        <p:spPr>
          <a:xfrm>
            <a:off x="1390755" y="660091"/>
            <a:ext cx="1758739" cy="105299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8610" y="838200"/>
            <a:ext cx="60198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      God       so </a:t>
            </a:r>
            <a:r>
              <a:rPr lang="en-US" sz="3600" dirty="0" smtClean="0"/>
              <a:t>	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		       that He gave His</a:t>
            </a:r>
          </a:p>
          <a:p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only begotten Son, </a:t>
            </a:r>
          </a:p>
          <a:p>
            <a:r>
              <a:rPr lang="en-US" sz="3600" dirty="0" smtClean="0"/>
              <a:t>that whoever believes in		 s</a:t>
            </a:r>
          </a:p>
          <a:p>
            <a:endParaRPr lang="en-US" sz="3600" dirty="0" smtClean="0"/>
          </a:p>
          <a:p>
            <a:r>
              <a:rPr lang="en-US" sz="3600" dirty="0" smtClean="0"/>
              <a:t>should 	</a:t>
            </a:r>
            <a:r>
              <a:rPr lang="en-US" sz="5400" dirty="0" smtClean="0"/>
              <a:t>not  </a:t>
            </a:r>
            <a:r>
              <a:rPr lang="en-US" sz="3600" dirty="0" smtClean="0"/>
              <a:t>perish but</a:t>
            </a:r>
          </a:p>
          <a:p>
            <a:endParaRPr lang="en-US" sz="3600" dirty="0" smtClean="0"/>
          </a:p>
          <a:p>
            <a:r>
              <a:rPr lang="en-US" sz="3600" dirty="0" smtClean="0"/>
              <a:t>have				everlasting 				life.</a:t>
            </a:r>
            <a:endParaRPr lang="en-US" sz="3600" dirty="0"/>
          </a:p>
          <a:p>
            <a:pPr algn="r"/>
            <a:r>
              <a:rPr lang="en-US" sz="3600" dirty="0" smtClean="0"/>
              <a:t>John 3:16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smtClean="0"/>
              <a:t>.</a:t>
            </a:r>
            <a:endParaRPr lang="en-US" sz="3600" dirty="0" smtClean="0"/>
          </a:p>
          <a:p>
            <a:endParaRPr lang="en-US" sz="3600" dirty="0" smtClean="0"/>
          </a:p>
          <a:p>
            <a:pPr algn="r"/>
            <a:r>
              <a:rPr lang="en-US" sz="3600" dirty="0" smtClean="0"/>
              <a:t>John 3:16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782994" y="8257431"/>
            <a:ext cx="493368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3:16 (NKJV) For God so loved the world that He gave His only begotten Son, that whoever believes in Him should not perish but have everlasting life.</a:t>
            </a:r>
            <a:endParaRPr lang="en-US" sz="1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21" y="1713087"/>
            <a:ext cx="1522679" cy="152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C:\Users\Jeremy\AppData\Local\Microsoft\Windows\INetCache\IE\5ITSHAEU\jesucristo-1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816" y="3277778"/>
            <a:ext cx="1408384" cy="131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Jeremy\AppData\Local\Microsoft\Windows\INetCache\IE\2JGL67RP\832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94" y="6395829"/>
            <a:ext cx="2017984" cy="123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2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Laptop</dc:creator>
  <cp:lastModifiedBy>Studio Laptop</cp:lastModifiedBy>
  <cp:revision>3</cp:revision>
  <dcterms:created xsi:type="dcterms:W3CDTF">2017-07-05T16:58:01Z</dcterms:created>
  <dcterms:modified xsi:type="dcterms:W3CDTF">2017-10-12T19:35:16Z</dcterms:modified>
</cp:coreProperties>
</file>